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7" r:id="rId10"/>
    <p:sldId id="268" r:id="rId11"/>
    <p:sldId id="270" r:id="rId12"/>
    <p:sldId id="271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1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3D4D41-6626-4E91-A827-D13CF0EA15A1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6428BC7-0DE7-4942-BE55-C06C2223B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D4D41-6626-4E91-A827-D13CF0EA15A1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28BC7-0DE7-4942-BE55-C06C2223B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D4D41-6626-4E91-A827-D13CF0EA15A1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28BC7-0DE7-4942-BE55-C06C2223B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D4D41-6626-4E91-A827-D13CF0EA15A1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28BC7-0DE7-4942-BE55-C06C2223B3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D4D41-6626-4E91-A827-D13CF0EA15A1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28BC7-0DE7-4942-BE55-C06C2223B3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D4D41-6626-4E91-A827-D13CF0EA15A1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28BC7-0DE7-4942-BE55-C06C2223B3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D4D41-6626-4E91-A827-D13CF0EA15A1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28BC7-0DE7-4942-BE55-C06C2223B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D4D41-6626-4E91-A827-D13CF0EA15A1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28BC7-0DE7-4942-BE55-C06C2223B3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D4D41-6626-4E91-A827-D13CF0EA15A1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28BC7-0DE7-4942-BE55-C06C2223B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83D4D41-6626-4E91-A827-D13CF0EA15A1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28BC7-0DE7-4942-BE55-C06C2223B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3D4D41-6626-4E91-A827-D13CF0EA15A1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6428BC7-0DE7-4942-BE55-C06C2223B3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83D4D41-6626-4E91-A827-D13CF0EA15A1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6428BC7-0DE7-4942-BE55-C06C2223B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9.png"/><Relationship Id="rId7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357166"/>
            <a:ext cx="6143668" cy="1136514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150"/>
              </a:avLst>
            </a:prstTxWarp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гостях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1000108"/>
            <a:ext cx="5357850" cy="1285884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художника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Тюбика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2500306"/>
            <a:ext cx="628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Ознакомление детей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старшего дошкольного возраста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с жанрами живописи.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портрет тюби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57950" y="3533582"/>
            <a:ext cx="2476200" cy="311012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500306"/>
            <a:ext cx="6858048" cy="114300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картин</a:t>
            </a:r>
          </a:p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сказочно-былинного жанра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0_thum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3" y="500042"/>
            <a:ext cx="2428891" cy="190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0_35d76_b17bdbee_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57950" y="3857628"/>
            <a:ext cx="2151861" cy="2763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1620e038f2b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3786190"/>
            <a:ext cx="1954526" cy="2714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0e9631139dff04dfc7e7e005bbf2a24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1869" y="4357694"/>
            <a:ext cx="1809346" cy="235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7_thumb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000365" y="214290"/>
            <a:ext cx="2857520" cy="1547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6_thumb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286513" y="500042"/>
            <a:ext cx="2601672" cy="19288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857488" y="178592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БЫЛИННЫЕ СЮЖЕТЫ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802" y="400050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СКАЗОЧНЫЕ СЮЖЕТЫ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омой 11">
            <a:hlinkClick r:id="rId8" action="ppaction://hlinksldjump" highlightClick="1"/>
          </p:cNvPr>
          <p:cNvSpPr/>
          <p:nvPr/>
        </p:nvSpPr>
        <p:spPr>
          <a:xfrm>
            <a:off x="8643966" y="6357958"/>
            <a:ext cx="357190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0"/>
            <a:ext cx="6000792" cy="1142984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Знакомство с</a:t>
            </a:r>
          </a:p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анималистическим жанром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мнемотаблица животные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285720" y="1428737"/>
            <a:ext cx="1284316" cy="1288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мнемотаблица животные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1857356" y="1428737"/>
            <a:ext cx="1354975" cy="1284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мнемотаблица животные.jpg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3500430" y="1428737"/>
            <a:ext cx="1429789" cy="1284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мнемотаблица животные.jpg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285721" y="3000373"/>
            <a:ext cx="1284316" cy="1284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мнемотаблица животные.jpg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1857356" y="3000372"/>
            <a:ext cx="1359131" cy="1284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мнемотаблица животные.jpg"/>
          <p:cNvPicPr/>
          <p:nvPr/>
        </p:nvPicPr>
        <p:blipFill>
          <a:blip r:embed="rId7" cstate="email"/>
          <a:stretch>
            <a:fillRect/>
          </a:stretch>
        </p:blipFill>
        <p:spPr>
          <a:xfrm>
            <a:off x="3500430" y="3000372"/>
            <a:ext cx="1429789" cy="1284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мнемотаблица животные.jpg"/>
          <p:cNvPicPr/>
          <p:nvPr/>
        </p:nvPicPr>
        <p:blipFill>
          <a:blip r:embed="rId8" cstate="email"/>
          <a:stretch>
            <a:fillRect/>
          </a:stretch>
        </p:blipFill>
        <p:spPr>
          <a:xfrm>
            <a:off x="285720" y="4643446"/>
            <a:ext cx="1284316" cy="135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мнемотаблица животные.jpg"/>
          <p:cNvPicPr/>
          <p:nvPr/>
        </p:nvPicPr>
        <p:blipFill>
          <a:blip r:embed="rId9" cstate="email"/>
          <a:stretch>
            <a:fillRect/>
          </a:stretch>
        </p:blipFill>
        <p:spPr>
          <a:xfrm>
            <a:off x="1857356" y="4643447"/>
            <a:ext cx="1359131" cy="135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мнемотаблица животные.jpg"/>
          <p:cNvPicPr/>
          <p:nvPr/>
        </p:nvPicPr>
        <p:blipFill>
          <a:blip r:embed="rId10" cstate="email"/>
          <a:stretch>
            <a:fillRect/>
          </a:stretch>
        </p:blipFill>
        <p:spPr>
          <a:xfrm>
            <a:off x="3500430" y="4643447"/>
            <a:ext cx="1429789" cy="135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мнемотаблица животные.jpg"/>
          <p:cNvPicPr/>
          <p:nvPr/>
        </p:nvPicPr>
        <p:blipFill>
          <a:blip r:embed="rId11" cstate="email"/>
          <a:stretch>
            <a:fillRect/>
          </a:stretch>
        </p:blipFill>
        <p:spPr>
          <a:xfrm>
            <a:off x="5286380" y="1428736"/>
            <a:ext cx="3715789" cy="142978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214942" y="3143248"/>
            <a:ext cx="378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видишь на картине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Лес и мишек в том лесу,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зайца на опушке,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рыжую лису,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Зверя, рыбу или птицу,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на снимке фотографическом,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Знай, что жанр называют –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АНИМАЛИСТИЧЕСКИЙ.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500307"/>
            <a:ext cx="5643602" cy="1285884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картин анималистического жанра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3830b_5147c5a6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71802" y="4500570"/>
            <a:ext cx="2539538" cy="199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2993062_8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00826" y="285728"/>
            <a:ext cx="2028305" cy="2643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animal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72198" y="4000504"/>
            <a:ext cx="285750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TR1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86116" y="285728"/>
            <a:ext cx="2855422" cy="196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a254e5df99641169f61d10a2f62_prev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7158" y="4071943"/>
            <a:ext cx="2374559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40307_2008012514301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57158" y="428604"/>
            <a:ext cx="2158660" cy="228601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786050" y="242886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ЗВЕРИ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4612" y="407194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РЫБЫ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2330" y="357187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ПТИЦЫ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домой 13">
            <a:hlinkClick r:id="rId8" action="ppaction://hlinksldjump" highlightClick="1"/>
          </p:cNvPr>
          <p:cNvSpPr/>
          <p:nvPr/>
        </p:nvSpPr>
        <p:spPr>
          <a:xfrm>
            <a:off x="8643966" y="6429396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142852"/>
            <a:ext cx="5929354" cy="785818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 лишнюю картину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3bcee29a56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0100" y="3857628"/>
            <a:ext cx="3214710" cy="2501201"/>
          </a:xfrm>
          <a:prstGeom prst="rect">
            <a:avLst/>
          </a:prstGeom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14942" y="3382960"/>
            <a:ext cx="2714644" cy="3096148"/>
          </a:xfrm>
          <a:prstGeom prst="rect">
            <a:avLst/>
          </a:prstGeom>
        </p:spPr>
      </p:pic>
      <p:pic>
        <p:nvPicPr>
          <p:cNvPr id="6" name="Рисунок 5" descr="3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876" y="1000108"/>
            <a:ext cx="3357587" cy="2071702"/>
          </a:xfrm>
          <a:prstGeom prst="rect">
            <a:avLst/>
          </a:prstGeom>
        </p:spPr>
      </p:pic>
      <p:pic>
        <p:nvPicPr>
          <p:cNvPr id="7" name="Рисунок 6" descr="169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035" y="1000108"/>
            <a:ext cx="3214710" cy="212170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42852"/>
            <a:ext cx="6357982" cy="714380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 лишнюю картину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4fc1728171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43570" y="3857628"/>
            <a:ext cx="2952754" cy="2714644"/>
          </a:xfrm>
          <a:prstGeom prst="rect">
            <a:avLst/>
          </a:prstGeom>
        </p:spPr>
      </p:pic>
      <p:pic>
        <p:nvPicPr>
          <p:cNvPr id="5" name="Рисунок 4" descr="63623280_1283637775_1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1142984"/>
            <a:ext cx="3000396" cy="2494615"/>
          </a:xfrm>
          <a:prstGeom prst="rect">
            <a:avLst/>
          </a:prstGeom>
        </p:spPr>
      </p:pic>
      <p:pic>
        <p:nvPicPr>
          <p:cNvPr id="6" name="Рисунок 5" descr="d23096e1e8bb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4348" y="1127504"/>
            <a:ext cx="3000396" cy="2250296"/>
          </a:xfrm>
          <a:prstGeom prst="rect">
            <a:avLst/>
          </a:prstGeom>
        </p:spPr>
      </p:pic>
      <p:pic>
        <p:nvPicPr>
          <p:cNvPr id="2049" name="Picture 1" descr="E:\Аттестация натюрморт\Изображение 0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4000505"/>
            <a:ext cx="3220269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715172" cy="500066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Отгадай загадки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142984"/>
            <a:ext cx="3429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Далеко в лесной избушке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Живет сварливая старушка.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 – крючком, зубы – торчком,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голове платок завязан узлом.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вас никто с ней не знаком?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006-005-Baba-JAga-V.M.Vasnetsov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000372"/>
            <a:ext cx="3429024" cy="272891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357686" y="-126127"/>
            <a:ext cx="421484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Яблоки и груши, сочные, румяные,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Виноград зеленый, желтые бананы,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Сливу очень спелую любим я и ты,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красиво смотрятся в вазе эти …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65017122_size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3000372"/>
            <a:ext cx="3495085" cy="278608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14290"/>
            <a:ext cx="6500858" cy="79796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Отгадай загадки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00px-Iwan_Iwanowitsch_Schischkin_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214686"/>
            <a:ext cx="3728452" cy="25260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8" y="1500174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 соснами да елками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лесу она лежит,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ней с корзинами, кошелками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Всякий ходит и бежит.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1643050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Летом ходит без дороги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Возле сосен и берез,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зимой он спит в берлоге,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мороза прячет нос.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шишкин, савицкий утро в сосновом лесу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3286124"/>
            <a:ext cx="3714776" cy="251676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928934"/>
            <a:ext cx="471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Волшебная страна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живописи            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 rot="5400000">
            <a:off x="475375" y="667579"/>
            <a:ext cx="2049582" cy="271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1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357554" y="285728"/>
            <a:ext cx="2597745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 descr="1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6715140" y="642918"/>
            <a:ext cx="2011777" cy="257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8_thumb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85786" y="4572008"/>
            <a:ext cx="2928584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1307420874_animalizm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4905393" y="4500572"/>
            <a:ext cx="3018017" cy="20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00034" y="428604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натюрморт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992" y="2143116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пейзаж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3702" y="3214686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портрет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3929066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сказочно-былинный жанр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04" y="4000504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анималистический жанр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далее 13">
            <a:hlinkClick r:id="rId11" action="ppaction://hlinksldjump" highlightClick="1"/>
          </p:cNvPr>
          <p:cNvSpPr/>
          <p:nvPr/>
        </p:nvSpPr>
        <p:spPr>
          <a:xfrm>
            <a:off x="8572528" y="6500834"/>
            <a:ext cx="357190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42852"/>
            <a:ext cx="6072230" cy="71438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Знакомство с натюрмортом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2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28596" y="1502756"/>
            <a:ext cx="1429858" cy="142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age2"/>
          <p:cNvPicPr/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071670" y="1502755"/>
            <a:ext cx="1429858" cy="142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image2"/>
          <p:cNvPicPr/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786182" y="1502755"/>
            <a:ext cx="1500520" cy="142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image2"/>
          <p:cNvPicPr/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28597" y="3286125"/>
            <a:ext cx="1429858" cy="135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image2"/>
          <p:cNvPicPr/>
          <p:nvPr/>
        </p:nvPicPr>
        <p:blipFill>
          <a:blip r:embed="rId6" cstate="email"/>
          <a:stretch>
            <a:fillRect/>
          </a:stretch>
        </p:blipFill>
        <p:spPr bwMode="auto">
          <a:xfrm>
            <a:off x="2071671" y="3286125"/>
            <a:ext cx="1425701" cy="135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image2"/>
          <p:cNvPicPr/>
          <p:nvPr/>
        </p:nvPicPr>
        <p:blipFill>
          <a:blip r:embed="rId7" cstate="email"/>
          <a:stretch>
            <a:fillRect/>
          </a:stretch>
        </p:blipFill>
        <p:spPr bwMode="auto">
          <a:xfrm>
            <a:off x="3786182" y="3286125"/>
            <a:ext cx="1500520" cy="135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image2"/>
          <p:cNvPicPr/>
          <p:nvPr/>
        </p:nvPicPr>
        <p:blipFill>
          <a:blip r:embed="rId8" cstate="email"/>
          <a:stretch>
            <a:fillRect/>
          </a:stretch>
        </p:blipFill>
        <p:spPr bwMode="auto">
          <a:xfrm>
            <a:off x="428597" y="5000637"/>
            <a:ext cx="1429789" cy="1429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image2"/>
          <p:cNvPicPr/>
          <p:nvPr/>
        </p:nvPicPr>
        <p:blipFill>
          <a:blip r:embed="rId9" cstate="email"/>
          <a:stretch>
            <a:fillRect/>
          </a:stretch>
        </p:blipFill>
        <p:spPr bwMode="auto">
          <a:xfrm>
            <a:off x="2071670" y="5000637"/>
            <a:ext cx="1425701" cy="1429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image2"/>
          <p:cNvPicPr/>
          <p:nvPr/>
        </p:nvPicPr>
        <p:blipFill>
          <a:blip r:embed="rId10" cstate="email"/>
          <a:stretch>
            <a:fillRect/>
          </a:stretch>
        </p:blipFill>
        <p:spPr bwMode="auto">
          <a:xfrm>
            <a:off x="3786183" y="5000636"/>
            <a:ext cx="1500520" cy="142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image2"/>
          <p:cNvPicPr/>
          <p:nvPr/>
        </p:nvPicPr>
        <p:blipFill>
          <a:blip r:embed="rId11" cstate="email"/>
          <a:stretch>
            <a:fillRect/>
          </a:stretch>
        </p:blipFill>
        <p:spPr bwMode="auto">
          <a:xfrm>
            <a:off x="5715008" y="1500174"/>
            <a:ext cx="3142362" cy="142985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572132" y="3429000"/>
            <a:ext cx="3286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видишь на картине -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Чашку кофе на столе,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морс в большом графине,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розу в хрустале,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бронзовую вазу,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грушу, или торт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все предметы сразу,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Знай, что это – НАТЮРМОРТ.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3000372"/>
            <a:ext cx="4000528" cy="1000132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натюрморта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Admin\Мои документы\1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42910" y="357166"/>
            <a:ext cx="2808342" cy="22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Documents and Settings\Admin\Мои документы\3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929190" y="428604"/>
            <a:ext cx="3018691" cy="214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 descr="C:\Documents and Settings\Admin\Мои документы\Мои рисунки\сумка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857223" y="4214818"/>
            <a:ext cx="2714105" cy="2069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C:\Documents and Settings\Admin\Мои документы\5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5000629" y="4200879"/>
            <a:ext cx="2806608" cy="21570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00034" y="285749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ЦВЕТОЧНЫЙ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16" y="292893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ФРУКТОВО-ОВОЩНОЙ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385762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ПОСУДНЫЙ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2066" y="378619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СМЕШАННЫЙ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омой 11">
            <a:hlinkClick r:id="rId6" action="ppaction://hlinksldjump" highlightClick="1"/>
          </p:cNvPr>
          <p:cNvSpPr/>
          <p:nvPr/>
        </p:nvSpPr>
        <p:spPr>
          <a:xfrm>
            <a:off x="8501090" y="6286520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42852"/>
            <a:ext cx="6143668" cy="928694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Знакомство с пейзажем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2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28596" y="1502756"/>
            <a:ext cx="1429858" cy="142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age2"/>
          <p:cNvPicPr/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071670" y="1502755"/>
            <a:ext cx="1429858" cy="142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image1"/>
          <p:cNvPicPr/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714744" y="1501757"/>
            <a:ext cx="1500520" cy="142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image1"/>
          <p:cNvPicPr/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28596" y="3214686"/>
            <a:ext cx="1425701" cy="150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image1"/>
          <p:cNvPicPr/>
          <p:nvPr/>
        </p:nvPicPr>
        <p:blipFill>
          <a:blip r:embed="rId6" cstate="email"/>
          <a:stretch>
            <a:fillRect/>
          </a:stretch>
        </p:blipFill>
        <p:spPr bwMode="auto">
          <a:xfrm>
            <a:off x="2071670" y="3214687"/>
            <a:ext cx="1429858" cy="150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image1"/>
          <p:cNvPicPr/>
          <p:nvPr/>
        </p:nvPicPr>
        <p:blipFill>
          <a:blip r:embed="rId7" cstate="email"/>
          <a:stretch>
            <a:fillRect/>
          </a:stretch>
        </p:blipFill>
        <p:spPr bwMode="auto">
          <a:xfrm>
            <a:off x="3714744" y="3214686"/>
            <a:ext cx="1500447" cy="1500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image1"/>
          <p:cNvPicPr/>
          <p:nvPr/>
        </p:nvPicPr>
        <p:blipFill>
          <a:blip r:embed="rId8" cstate="email"/>
          <a:stretch>
            <a:fillRect/>
          </a:stretch>
        </p:blipFill>
        <p:spPr bwMode="auto">
          <a:xfrm>
            <a:off x="428596" y="5072074"/>
            <a:ext cx="1425633" cy="1429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image1"/>
          <p:cNvPicPr/>
          <p:nvPr/>
        </p:nvPicPr>
        <p:blipFill>
          <a:blip r:embed="rId9" cstate="email"/>
          <a:stretch>
            <a:fillRect/>
          </a:stretch>
        </p:blipFill>
        <p:spPr bwMode="auto">
          <a:xfrm>
            <a:off x="2071671" y="5072074"/>
            <a:ext cx="1429858" cy="1429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image1"/>
          <p:cNvPicPr/>
          <p:nvPr/>
        </p:nvPicPr>
        <p:blipFill>
          <a:blip r:embed="rId10" cstate="email"/>
          <a:stretch>
            <a:fillRect/>
          </a:stretch>
        </p:blipFill>
        <p:spPr bwMode="auto">
          <a:xfrm>
            <a:off x="3714744" y="5072075"/>
            <a:ext cx="1500520" cy="142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image1"/>
          <p:cNvPicPr/>
          <p:nvPr/>
        </p:nvPicPr>
        <p:blipFill>
          <a:blip r:embed="rId11" cstate="email"/>
          <a:stretch>
            <a:fillRect/>
          </a:stretch>
        </p:blipFill>
        <p:spPr bwMode="auto">
          <a:xfrm>
            <a:off x="5643570" y="1428736"/>
            <a:ext cx="3200554" cy="149636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643570" y="3429000"/>
            <a:ext cx="3143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видишь на картине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Нарисована река,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ель и белый иней,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сад и облака,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снежная равнина,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поле и шалаш,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 картина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Называется – ПЕЙЗАЖ.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3143248"/>
            <a:ext cx="5072098" cy="71438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пейзажа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15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 rot="5400000">
            <a:off x="1001780" y="355486"/>
            <a:ext cx="2219605" cy="293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9" descr="C:\Documents and Settings\Admin\Мои документы\Мои рисунки\деревня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286380" y="785794"/>
            <a:ext cx="3258575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 descr="пейз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 rot="5400000">
            <a:off x="934125" y="3586742"/>
            <a:ext cx="2261171" cy="3129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14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 rot="5400000">
            <a:off x="5748582" y="3537872"/>
            <a:ext cx="2357884" cy="32822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28596" y="42860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ПРИРОДНЫЙ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2330" y="35716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СЕЛЬСКИЙ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371475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МОРСКОЙ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2330" y="357187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ГОРОДСКОЙ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6" action="ppaction://hlinksldjump" highlightClick="1"/>
          </p:cNvPr>
          <p:cNvSpPr/>
          <p:nvPr/>
        </p:nvSpPr>
        <p:spPr>
          <a:xfrm>
            <a:off x="8501090" y="6286520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0"/>
            <a:ext cx="6786610" cy="100010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Знакомство с портретом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2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28596" y="1217003"/>
            <a:ext cx="1429858" cy="142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age2"/>
          <p:cNvPicPr/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143108" y="1217003"/>
            <a:ext cx="1429858" cy="142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image3"/>
          <p:cNvPicPr/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786183" y="1214422"/>
            <a:ext cx="1500520" cy="145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image3"/>
          <p:cNvPicPr/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28596" y="2857496"/>
            <a:ext cx="1425701" cy="1429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image3"/>
          <p:cNvPicPr/>
          <p:nvPr/>
        </p:nvPicPr>
        <p:blipFill>
          <a:blip r:embed="rId6" cstate="email"/>
          <a:stretch>
            <a:fillRect/>
          </a:stretch>
        </p:blipFill>
        <p:spPr bwMode="auto">
          <a:xfrm>
            <a:off x="2143108" y="2857496"/>
            <a:ext cx="1429858" cy="1429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image3"/>
          <p:cNvPicPr/>
          <p:nvPr/>
        </p:nvPicPr>
        <p:blipFill>
          <a:blip r:embed="rId7" cstate="email"/>
          <a:stretch>
            <a:fillRect/>
          </a:stretch>
        </p:blipFill>
        <p:spPr bwMode="auto">
          <a:xfrm>
            <a:off x="3786183" y="2857497"/>
            <a:ext cx="1500520" cy="1429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image3"/>
          <p:cNvPicPr/>
          <p:nvPr/>
        </p:nvPicPr>
        <p:blipFill>
          <a:blip r:embed="rId8" cstate="email"/>
          <a:stretch>
            <a:fillRect/>
          </a:stretch>
        </p:blipFill>
        <p:spPr bwMode="auto">
          <a:xfrm>
            <a:off x="428596" y="4714885"/>
            <a:ext cx="1425701" cy="142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image3"/>
          <p:cNvPicPr/>
          <p:nvPr/>
        </p:nvPicPr>
        <p:blipFill>
          <a:blip r:embed="rId9" cstate="email"/>
          <a:stretch>
            <a:fillRect/>
          </a:stretch>
        </p:blipFill>
        <p:spPr bwMode="auto">
          <a:xfrm>
            <a:off x="2143109" y="4714884"/>
            <a:ext cx="1429858" cy="142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image3"/>
          <p:cNvPicPr/>
          <p:nvPr/>
        </p:nvPicPr>
        <p:blipFill>
          <a:blip r:embed="rId10" cstate="email"/>
          <a:stretch>
            <a:fillRect/>
          </a:stretch>
        </p:blipFill>
        <p:spPr bwMode="auto">
          <a:xfrm>
            <a:off x="3857620" y="4714884"/>
            <a:ext cx="1429858" cy="1429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image3"/>
          <p:cNvPicPr/>
          <p:nvPr/>
        </p:nvPicPr>
        <p:blipFill>
          <a:blip r:embed="rId11" cstate="email"/>
          <a:stretch>
            <a:fillRect/>
          </a:stretch>
        </p:blipFill>
        <p:spPr bwMode="auto">
          <a:xfrm>
            <a:off x="5643570" y="1214422"/>
            <a:ext cx="3142362" cy="142985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572132" y="3143248"/>
            <a:ext cx="3286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видишь, что с картины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Смотрит кто-нибудь на нас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принц в плаще старинном,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вроде верхолаз,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Летчик, или балерина,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Колька твой сосед,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 картина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Называется – ПОРТРЕТ.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786058"/>
            <a:ext cx="4429156" cy="928694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портрета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C:\Documents and Settings\Admin\Мои документы\Мои рисунки\мужчина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285852" y="357166"/>
            <a:ext cx="2011680" cy="2427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 descr="C:\Documents and Settings\Admin\Мои документы\Мои рисунки\Волковы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286512" y="357166"/>
            <a:ext cx="2286000" cy="2539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21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 rot="5400000">
            <a:off x="851263" y="3863589"/>
            <a:ext cx="2298580" cy="30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портр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6072198" y="3571876"/>
            <a:ext cx="2148840" cy="30715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28596" y="307181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МУЖСКОЙ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371475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ЖЕНСКИЙ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124" y="100010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ГРУППОВОЙ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590646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6" action="ppaction://hlinksldjump" highlightClick="1"/>
          </p:cNvPr>
          <p:cNvSpPr/>
          <p:nvPr/>
        </p:nvSpPr>
        <p:spPr>
          <a:xfrm>
            <a:off x="8643966" y="6357958"/>
            <a:ext cx="357190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0"/>
            <a:ext cx="5929354" cy="1214422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Знакомство со</a:t>
            </a: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казочно-былинным жанром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мнемотаблица животные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214282" y="1500174"/>
            <a:ext cx="1500198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мнемотаблица животные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2000232" y="1500174"/>
            <a:ext cx="1428760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мнемотаблица сказка.jpg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3714744" y="1500174"/>
            <a:ext cx="1428760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мнемотаблица сказка.jpg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214282" y="3143248"/>
            <a:ext cx="1500198" cy="142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мнемотаблица сказка.jpg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2000232" y="3143248"/>
            <a:ext cx="1428760" cy="142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мнемотаблица сказка.jpg"/>
          <p:cNvPicPr/>
          <p:nvPr/>
        </p:nvPicPr>
        <p:blipFill>
          <a:blip r:embed="rId7" cstate="email"/>
          <a:stretch>
            <a:fillRect/>
          </a:stretch>
        </p:blipFill>
        <p:spPr>
          <a:xfrm>
            <a:off x="3714744" y="3143248"/>
            <a:ext cx="1428760" cy="142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мнемотаблица сказка.jpg"/>
          <p:cNvPicPr/>
          <p:nvPr/>
        </p:nvPicPr>
        <p:blipFill>
          <a:blip r:embed="rId8" cstate="email"/>
          <a:stretch>
            <a:fillRect/>
          </a:stretch>
        </p:blipFill>
        <p:spPr>
          <a:xfrm>
            <a:off x="214283" y="4929199"/>
            <a:ext cx="1500197" cy="1500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мнемотаблица сказка.jpg"/>
          <p:cNvPicPr/>
          <p:nvPr/>
        </p:nvPicPr>
        <p:blipFill>
          <a:blip r:embed="rId9" cstate="email"/>
          <a:stretch>
            <a:fillRect/>
          </a:stretch>
        </p:blipFill>
        <p:spPr>
          <a:xfrm>
            <a:off x="2000232" y="4929198"/>
            <a:ext cx="1428760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мнемотаблица сказка.jpg"/>
          <p:cNvPicPr/>
          <p:nvPr/>
        </p:nvPicPr>
        <p:blipFill>
          <a:blip r:embed="rId10" cstate="email"/>
          <a:stretch>
            <a:fillRect/>
          </a:stretch>
        </p:blipFill>
        <p:spPr>
          <a:xfrm>
            <a:off x="3714744" y="4929198"/>
            <a:ext cx="1428760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мнемотаблица сказка.jpg"/>
          <p:cNvPicPr/>
          <p:nvPr/>
        </p:nvPicPr>
        <p:blipFill>
          <a:blip r:embed="rId11" cstate="email"/>
          <a:stretch>
            <a:fillRect/>
          </a:stretch>
        </p:blipFill>
        <p:spPr>
          <a:xfrm>
            <a:off x="5429256" y="1500174"/>
            <a:ext cx="3499658" cy="142978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572132" y="3286124"/>
            <a:ext cx="33575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видишь, что с картины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Смотрят три богатыря,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Иль царевна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Несмеяна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старая Яга,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Злой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Кащей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Царевна Лебедь,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Соловей-разбойник,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орыныч дивный,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Знай что жанр называют –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СКАЗОЧНО-БЫЛИННЫЙ.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628</TotalTime>
  <Words>397</Words>
  <Application>Microsoft Office PowerPoint</Application>
  <PresentationFormat>Экран (4:3)</PresentationFormat>
  <Paragraphs>109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Наташа</cp:lastModifiedBy>
  <cp:revision>68</cp:revision>
  <dcterms:created xsi:type="dcterms:W3CDTF">2012-04-20T12:31:45Z</dcterms:created>
  <dcterms:modified xsi:type="dcterms:W3CDTF">2018-03-29T17:55:41Z</dcterms:modified>
</cp:coreProperties>
</file>